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1448" y="5494266"/>
            <a:ext cx="7303474" cy="14634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09426" y="201404"/>
            <a:ext cx="22074904" cy="79440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7143" y="1723400"/>
            <a:ext cx="19464286" cy="9125410"/>
            <a:chOff x="-607143" y="1723400"/>
            <a:chExt cx="19464286" cy="9125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7143" y="1723400"/>
              <a:ext cx="19464286" cy="91254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13427" y="-212338"/>
            <a:ext cx="8714897" cy="26042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755490"/>
            <a:ext cx="18474837" cy="71429"/>
            <a:chOff x="-94623" y="1755490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755490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575925"/>
            <a:ext cx="18474837" cy="71429"/>
            <a:chOff x="-94499" y="1575925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575925"/>
              <a:ext cx="18474837" cy="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7281" y="4224271"/>
            <a:ext cx="10079192" cy="3658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9286" y="3185951"/>
            <a:ext cx="6927719" cy="6200308"/>
            <a:chOff x="1489286" y="3185951"/>
            <a:chExt cx="6927719" cy="6200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9286" y="3185951"/>
              <a:ext cx="6927719" cy="6200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-424490"/>
            <a:ext cx="19029347" cy="11120918"/>
            <a:chOff x="-332919" y="-424490"/>
            <a:chExt cx="19029347" cy="11120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-424490"/>
              <a:ext cx="19029347" cy="11120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8599" y="3645428"/>
            <a:ext cx="13300156" cy="34846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7143" y="1806195"/>
            <a:ext cx="19464286" cy="9042614"/>
            <a:chOff x="-607143" y="1806195"/>
            <a:chExt cx="19464286" cy="9042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7143" y="1806195"/>
              <a:ext cx="19464286" cy="90426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63387" y="-12679"/>
            <a:ext cx="8340158" cy="2225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702676"/>
            <a:ext cx="18474837" cy="71429"/>
            <a:chOff x="-94623" y="1702676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70267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523110"/>
            <a:ext cx="18474837" cy="71429"/>
            <a:chOff x="-94499" y="1523110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523110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1555" y="2928571"/>
            <a:ext cx="11362731" cy="5197871"/>
            <a:chOff x="3351555" y="2928571"/>
            <a:chExt cx="11362731" cy="51978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1555" y="2928571"/>
              <a:ext cx="11362731" cy="51978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8593" y="8356317"/>
            <a:ext cx="15261095" cy="1731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7143" y="1806195"/>
            <a:ext cx="19464286" cy="9042614"/>
            <a:chOff x="-607143" y="1806195"/>
            <a:chExt cx="19464286" cy="9042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7143" y="1806195"/>
              <a:ext cx="19464286" cy="90426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696" y="3304205"/>
            <a:ext cx="9912257" cy="5534447"/>
            <a:chOff x="657696" y="3304205"/>
            <a:chExt cx="9912257" cy="5534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696" y="3304205"/>
              <a:ext cx="9912257" cy="55344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3387" y="-12679"/>
            <a:ext cx="8340158" cy="22259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4623" y="1702676"/>
            <a:ext cx="18474837" cy="71429"/>
            <a:chOff x="-94623" y="1702676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623" y="170267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4499" y="1523110"/>
            <a:ext cx="18474837" cy="71429"/>
            <a:chOff x="-94499" y="1523110"/>
            <a:chExt cx="18474837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4499" y="1523110"/>
              <a:ext cx="18474837" cy="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31909" y="5231097"/>
            <a:ext cx="13539612" cy="19845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-424490"/>
            <a:ext cx="19029347" cy="11120918"/>
            <a:chOff x="-332919" y="-424490"/>
            <a:chExt cx="19029347" cy="11120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-424490"/>
              <a:ext cx="19029347" cy="11120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5582" y="3632998"/>
            <a:ext cx="14139775" cy="3484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9286" y="1841909"/>
            <a:ext cx="19464286" cy="9042614"/>
            <a:chOff x="-589286" y="1841909"/>
            <a:chExt cx="19464286" cy="9042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9286" y="1841909"/>
              <a:ext cx="19464286" cy="90426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2383" y="-93373"/>
            <a:ext cx="8724354" cy="2152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702676"/>
            <a:ext cx="18474837" cy="71429"/>
            <a:chOff x="-94623" y="1702676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70267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523110"/>
            <a:ext cx="18474837" cy="71429"/>
            <a:chOff x="-94499" y="1523110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523110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659" y="3673401"/>
            <a:ext cx="8647059" cy="5154615"/>
            <a:chOff x="763659" y="3673401"/>
            <a:chExt cx="8647059" cy="51546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659" y="3673401"/>
              <a:ext cx="8647059" cy="515461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51868" y="4383868"/>
            <a:ext cx="8737585" cy="38236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7143" y="1806195"/>
            <a:ext cx="19464286" cy="9042614"/>
            <a:chOff x="-607143" y="1806195"/>
            <a:chExt cx="19464286" cy="9042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7143" y="1806195"/>
              <a:ext cx="19464286" cy="90426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2383" y="-93373"/>
            <a:ext cx="8724354" cy="2152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702676"/>
            <a:ext cx="18474837" cy="71429"/>
            <a:chOff x="-94623" y="1702676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70267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523110"/>
            <a:ext cx="18474837" cy="71429"/>
            <a:chOff x="-94499" y="1523110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523110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1319" y="3039286"/>
            <a:ext cx="6285626" cy="6171429"/>
            <a:chOff x="1531319" y="3039286"/>
            <a:chExt cx="6285626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319" y="3039286"/>
              <a:ext cx="6285626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7471" y="4582785"/>
            <a:ext cx="9875137" cy="37834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2383" y="-93373"/>
            <a:ext cx="8724354" cy="2152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702676"/>
            <a:ext cx="18474837" cy="71429"/>
            <a:chOff x="-94623" y="1702676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70267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523110"/>
            <a:ext cx="18474837" cy="71429"/>
            <a:chOff x="-94499" y="1523110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523110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6446" y="3498026"/>
            <a:ext cx="8990992" cy="5506572"/>
            <a:chOff x="506446" y="3498026"/>
            <a:chExt cx="8990992" cy="55065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446" y="3498026"/>
              <a:ext cx="8990992" cy="55065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36695" y="2369475"/>
            <a:ext cx="11243812" cy="20862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33918" y="3965394"/>
            <a:ext cx="8540538" cy="19509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52190" y="6003487"/>
            <a:ext cx="8949577" cy="27111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2383" y="-93373"/>
            <a:ext cx="8724354" cy="2152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702676"/>
            <a:ext cx="18474837" cy="71429"/>
            <a:chOff x="-94623" y="1702676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70267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523110"/>
            <a:ext cx="18474837" cy="71429"/>
            <a:chOff x="-94499" y="1523110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523110"/>
              <a:ext cx="18474837" cy="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9161" y="2445285"/>
            <a:ext cx="11372659" cy="19814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5118" y="3983251"/>
            <a:ext cx="8541357" cy="19509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84921" y="5962567"/>
            <a:ext cx="9936790" cy="30284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0516" y="2832352"/>
            <a:ext cx="7156353" cy="6837921"/>
            <a:chOff x="1270516" y="2832352"/>
            <a:chExt cx="7156353" cy="68379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516" y="2832352"/>
              <a:ext cx="7156353" cy="6837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-424490"/>
            <a:ext cx="19029347" cy="11120918"/>
            <a:chOff x="-332919" y="-424490"/>
            <a:chExt cx="19029347" cy="11120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-424490"/>
              <a:ext cx="19029347" cy="11120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199" y="3632999"/>
            <a:ext cx="15939632" cy="34846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2732" y="1202782"/>
            <a:ext cx="14009156" cy="78801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77177" y="-230192"/>
            <a:ext cx="10626625" cy="2433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702676"/>
            <a:ext cx="18474837" cy="71429"/>
            <a:chOff x="-94623" y="1702676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70267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523110"/>
            <a:ext cx="18474837" cy="71429"/>
            <a:chOff x="-94499" y="1523110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523110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9177" y="2719823"/>
            <a:ext cx="6171429" cy="6131783"/>
            <a:chOff x="1429177" y="2719823"/>
            <a:chExt cx="6171429" cy="61317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177" y="2719823"/>
              <a:ext cx="6171429" cy="61317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22670" y="2017064"/>
            <a:ext cx="9997644" cy="22648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0480" y="3737985"/>
            <a:ext cx="9201014" cy="57444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77177" y="-230192"/>
            <a:ext cx="10626625" cy="2433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702676"/>
            <a:ext cx="18474837" cy="71429"/>
            <a:chOff x="-94623" y="1702676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70267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523110"/>
            <a:ext cx="18474837" cy="71429"/>
            <a:chOff x="-94499" y="1523110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523110"/>
              <a:ext cx="18474837" cy="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1451" y="2106346"/>
            <a:ext cx="10030301" cy="22648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7404" y="3737985"/>
            <a:ext cx="9356233" cy="50195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29177" y="3562268"/>
            <a:ext cx="4932357" cy="4932357"/>
            <a:chOff x="1929177" y="3562268"/>
            <a:chExt cx="4932357" cy="49323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9177" y="3562268"/>
              <a:ext cx="4932357" cy="4932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-424490"/>
            <a:ext cx="19029347" cy="11120918"/>
            <a:chOff x="-332919" y="-424490"/>
            <a:chExt cx="19029347" cy="11120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-424490"/>
              <a:ext cx="19029347" cy="11120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4242" y="3642437"/>
            <a:ext cx="15309203" cy="34846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46" y="-66180"/>
            <a:ext cx="9959620" cy="233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979732"/>
            <a:ext cx="18474837" cy="71429"/>
            <a:chOff x="-94623" y="1979732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979732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800166"/>
            <a:ext cx="18474837" cy="71429"/>
            <a:chOff x="-94499" y="1800166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80016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3226" y="2931353"/>
            <a:ext cx="10736264" cy="5963839"/>
            <a:chOff x="2013226" y="2931353"/>
            <a:chExt cx="10736264" cy="59638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3226" y="2931353"/>
              <a:ext cx="10736264" cy="59638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76405" y="4998750"/>
            <a:ext cx="9370656" cy="17550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46" y="-66180"/>
            <a:ext cx="9959620" cy="233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979732"/>
            <a:ext cx="18474837" cy="71429"/>
            <a:chOff x="-94623" y="1979732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979732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800166"/>
            <a:ext cx="18474837" cy="71429"/>
            <a:chOff x="-94499" y="1800166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80016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4094" y="3385457"/>
            <a:ext cx="9767157" cy="5470885"/>
            <a:chOff x="644094" y="3385457"/>
            <a:chExt cx="9767157" cy="5470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094" y="3385457"/>
              <a:ext cx="9767157" cy="54708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1957" y="4982824"/>
            <a:ext cx="10423523" cy="27968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46" y="-66180"/>
            <a:ext cx="9959620" cy="233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979732"/>
            <a:ext cx="18474837" cy="71429"/>
            <a:chOff x="-94623" y="1979732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979732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800166"/>
            <a:ext cx="18474837" cy="71429"/>
            <a:chOff x="-94499" y="1800166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80016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70132" y="2910927"/>
            <a:ext cx="13074021" cy="5356717"/>
            <a:chOff x="2570132" y="2910927"/>
            <a:chExt cx="13074021" cy="53567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0132" y="2910927"/>
              <a:ext cx="13074021" cy="53567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0411" y="8285973"/>
            <a:ext cx="6985104" cy="17573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44" y="139887"/>
            <a:ext cx="6167296" cy="2098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979732"/>
            <a:ext cx="18474837" cy="71429"/>
            <a:chOff x="-94623" y="1979732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979732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800166"/>
            <a:ext cx="18474837" cy="71429"/>
            <a:chOff x="-94499" y="1800166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80016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4437" y="3319527"/>
            <a:ext cx="9716717" cy="5376201"/>
            <a:chOff x="4284437" y="3319527"/>
            <a:chExt cx="9716717" cy="53762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4437" y="3319527"/>
              <a:ext cx="9716717" cy="53762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62603" y="7510561"/>
            <a:ext cx="1367490" cy="107143"/>
            <a:chOff x="3162603" y="7510561"/>
            <a:chExt cx="1367490" cy="10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460000">
              <a:off x="3162603" y="7510561"/>
              <a:ext cx="1367490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00169" y="8518399"/>
            <a:ext cx="524566" cy="107143"/>
            <a:chOff x="3900169" y="8518399"/>
            <a:chExt cx="524566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000000">
              <a:off x="3900169" y="8518399"/>
              <a:ext cx="524566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36348" y="4085204"/>
            <a:ext cx="1551794" cy="107143"/>
            <a:chOff x="13436348" y="4085204"/>
            <a:chExt cx="1551794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13436348" y="4085204"/>
              <a:ext cx="1551794" cy="10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812469" y="6491170"/>
            <a:ext cx="7996161" cy="9746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31091" y="3032912"/>
            <a:ext cx="3420380" cy="28656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244104" y="8259725"/>
            <a:ext cx="7720532" cy="97466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44" y="139887"/>
            <a:ext cx="6504030" cy="2098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979732"/>
            <a:ext cx="18474837" cy="71429"/>
            <a:chOff x="-94623" y="1979732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979732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800166"/>
            <a:ext cx="18474837" cy="71429"/>
            <a:chOff x="-94499" y="1800166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80016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06742" y="6282418"/>
            <a:ext cx="1192043" cy="107143"/>
            <a:chOff x="11706742" y="6282418"/>
            <a:chExt cx="1192043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80000">
              <a:off x="11706742" y="6282418"/>
              <a:ext cx="1192043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743" y="3385714"/>
            <a:ext cx="11362731" cy="5197871"/>
            <a:chOff x="943743" y="3385714"/>
            <a:chExt cx="11362731" cy="51978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743" y="3385714"/>
              <a:ext cx="11362731" cy="51978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27864" y="5404862"/>
            <a:ext cx="4967245" cy="18509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-424490"/>
            <a:ext cx="19029347" cy="11120918"/>
            <a:chOff x="-332919" y="-424490"/>
            <a:chExt cx="19029347" cy="11120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-424490"/>
              <a:ext cx="19029347" cy="11120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256" y="3642437"/>
            <a:ext cx="15370613" cy="34846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4835" y="-75443"/>
            <a:ext cx="10153477" cy="233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89315" y="1723097"/>
            <a:ext cx="18474837" cy="71429"/>
            <a:chOff x="-189315" y="1723097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9315" y="1723097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9191" y="1543532"/>
            <a:ext cx="18474837" cy="71429"/>
            <a:chOff x="-189191" y="1543532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9191" y="1543532"/>
              <a:ext cx="18474837" cy="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5060" y="2158363"/>
            <a:ext cx="8535723" cy="18376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155" y="2985022"/>
            <a:ext cx="1537168" cy="1537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66527" y="3814535"/>
            <a:ext cx="11758753" cy="5679150"/>
            <a:chOff x="3466527" y="3814535"/>
            <a:chExt cx="11758753" cy="56791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6527" y="3814535"/>
              <a:ext cx="11758753" cy="5679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2787" y="-634331"/>
            <a:ext cx="5704615" cy="43404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203373" y="2510597"/>
            <a:ext cx="11688603" cy="16061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75356" y="4110746"/>
            <a:ext cx="10550594" cy="15241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01106" y="5557218"/>
            <a:ext cx="10337223" cy="14860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996" y="7054847"/>
            <a:ext cx="9680023" cy="15241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91815" y="2529054"/>
            <a:ext cx="9185680" cy="15241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27903" y="4110746"/>
            <a:ext cx="11099604" cy="15241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75246" y="5540892"/>
            <a:ext cx="9051537" cy="14860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21141" y="7008589"/>
            <a:ext cx="9662461" cy="14860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8571" y="1806195"/>
            <a:ext cx="19125000" cy="8890233"/>
            <a:chOff x="-428571" y="1806195"/>
            <a:chExt cx="19125000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28571" y="1806195"/>
              <a:ext cx="19125000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4835" y="-75443"/>
            <a:ext cx="10153477" cy="233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89315" y="1723097"/>
            <a:ext cx="18474837" cy="71429"/>
            <a:chOff x="-189315" y="1723097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9315" y="1723097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9191" y="1543532"/>
            <a:ext cx="18474837" cy="71429"/>
            <a:chOff x="-189191" y="1543532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9191" y="1543532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8628" y="3278021"/>
            <a:ext cx="6648654" cy="5429734"/>
            <a:chOff x="1338628" y="3278021"/>
            <a:chExt cx="6648654" cy="54297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8628" y="3278021"/>
              <a:ext cx="6648654" cy="54297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49381" y="2343655"/>
            <a:ext cx="2826287" cy="21230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99537" y="3928108"/>
            <a:ext cx="8890614" cy="49079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4835" y="-75443"/>
            <a:ext cx="10153477" cy="233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89315" y="1723097"/>
            <a:ext cx="18474837" cy="71429"/>
            <a:chOff x="-189315" y="1723097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9315" y="1723097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9191" y="1543532"/>
            <a:ext cx="18474837" cy="71429"/>
            <a:chOff x="-189191" y="1543532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9191" y="1543532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399" y="3419496"/>
            <a:ext cx="6913112" cy="5663631"/>
            <a:chOff x="1206399" y="3419496"/>
            <a:chExt cx="6913112" cy="56636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399" y="3419496"/>
              <a:ext cx="6913112" cy="56636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31886" y="2134162"/>
            <a:ext cx="8562944" cy="22287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75705" y="4007879"/>
            <a:ext cx="5960076" cy="17385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38032" y="5775886"/>
            <a:ext cx="8230777" cy="24527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4835" y="-75443"/>
            <a:ext cx="10153477" cy="233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89315" y="1723097"/>
            <a:ext cx="18474837" cy="71429"/>
            <a:chOff x="-189315" y="1723097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9315" y="1723097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9191" y="1543532"/>
            <a:ext cx="18474837" cy="71429"/>
            <a:chOff x="-189191" y="1543532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9191" y="1543532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49967" y="3494607"/>
            <a:ext cx="10063576" cy="5513409"/>
            <a:chOff x="4149967" y="3494607"/>
            <a:chExt cx="10063576" cy="55134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9967" y="3494607"/>
              <a:ext cx="10063576" cy="5513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4835" y="-75443"/>
            <a:ext cx="10153477" cy="233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89315" y="1723097"/>
            <a:ext cx="18474837" cy="71429"/>
            <a:chOff x="-189315" y="1723097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9315" y="1723097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9191" y="1543532"/>
            <a:ext cx="18474837" cy="71429"/>
            <a:chOff x="-189191" y="1543532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9191" y="1543532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9690" y="3560920"/>
            <a:ext cx="6171429" cy="5380783"/>
            <a:chOff x="1299690" y="3560920"/>
            <a:chExt cx="6171429" cy="53807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690" y="3560920"/>
              <a:ext cx="6171429" cy="53807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31131" y="1996787"/>
            <a:ext cx="5837182" cy="22700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3780" y="3702074"/>
            <a:ext cx="5154169" cy="13179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11037" y="4899077"/>
            <a:ext cx="10017569" cy="335905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1806195"/>
            <a:ext cx="19029347" cy="8890233"/>
            <a:chOff x="-332919" y="1806195"/>
            <a:chExt cx="19029347" cy="8890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1806195"/>
              <a:ext cx="19029347" cy="8890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4835" y="-75443"/>
            <a:ext cx="10153477" cy="233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89315" y="1723097"/>
            <a:ext cx="18474837" cy="71429"/>
            <a:chOff x="-189315" y="1723097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9315" y="1723097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9191" y="1543532"/>
            <a:ext cx="18474837" cy="71429"/>
            <a:chOff x="-189191" y="1543532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9191" y="1543532"/>
              <a:ext cx="18474837" cy="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1131" y="1996787"/>
            <a:ext cx="5837182" cy="22700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83727" y="3656051"/>
            <a:ext cx="6179283" cy="13757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60865" y="5346307"/>
            <a:ext cx="10129388" cy="19983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9690" y="3827160"/>
            <a:ext cx="6171429" cy="4848305"/>
            <a:chOff x="1299690" y="3827160"/>
            <a:chExt cx="6171429" cy="48483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690" y="3827160"/>
              <a:ext cx="6171429" cy="4848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-424490"/>
            <a:ext cx="19029347" cy="11120918"/>
            <a:chOff x="-332919" y="-424490"/>
            <a:chExt cx="19029347" cy="11120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-424490"/>
              <a:ext cx="19029347" cy="11120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2129" y="3653203"/>
            <a:ext cx="13787809" cy="334002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-424490"/>
            <a:ext cx="19029347" cy="11120918"/>
            <a:chOff x="-332919" y="-424490"/>
            <a:chExt cx="19029347" cy="11120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-424490"/>
              <a:ext cx="19029347" cy="11120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4618" y="4305555"/>
            <a:ext cx="10741378" cy="21774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-424490"/>
            <a:ext cx="19029347" cy="11120918"/>
            <a:chOff x="-332919" y="-424490"/>
            <a:chExt cx="19029347" cy="11120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-424490"/>
              <a:ext cx="19029347" cy="11120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4821" y="3513844"/>
            <a:ext cx="12810690" cy="38088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7143" y="1806195"/>
            <a:ext cx="19464286" cy="9042614"/>
            <a:chOff x="-607143" y="1806195"/>
            <a:chExt cx="19464286" cy="9042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7143" y="1806195"/>
              <a:ext cx="19464286" cy="90426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62713" y="-395356"/>
            <a:ext cx="8744705" cy="27584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702676"/>
            <a:ext cx="18474837" cy="71429"/>
            <a:chOff x="-94623" y="1702676"/>
            <a:chExt cx="18474837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623" y="170267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523110"/>
            <a:ext cx="18474837" cy="71429"/>
            <a:chOff x="-94499" y="1523110"/>
            <a:chExt cx="18474837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499" y="1523110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24716" y="3214505"/>
            <a:ext cx="13200568" cy="6084761"/>
            <a:chOff x="2524716" y="3214505"/>
            <a:chExt cx="13200568" cy="60847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4716" y="3214505"/>
              <a:ext cx="13200568" cy="6084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97619" y="1806195"/>
            <a:ext cx="19464286" cy="9042614"/>
            <a:chOff x="-597619" y="1806195"/>
            <a:chExt cx="19464286" cy="9042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7619" y="1806195"/>
              <a:ext cx="19464286" cy="90426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62713" y="-395356"/>
            <a:ext cx="8744705" cy="27584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53384" y="4415055"/>
            <a:ext cx="17343719" cy="17323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5728" y="5522247"/>
            <a:ext cx="17078169" cy="1610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702676"/>
            <a:ext cx="18474837" cy="71429"/>
            <a:chOff x="-94623" y="1702676"/>
            <a:chExt cx="18474837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4623" y="1702676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523110"/>
            <a:ext cx="18474837" cy="71429"/>
            <a:chOff x="-94499" y="1523110"/>
            <a:chExt cx="18474837" cy="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4499" y="1523110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356" y="3903129"/>
            <a:ext cx="6964686" cy="3868782"/>
            <a:chOff x="452356" y="3903129"/>
            <a:chExt cx="6964686" cy="38687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356" y="3903129"/>
              <a:ext cx="6964686" cy="3868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-424490"/>
            <a:ext cx="19029347" cy="11120918"/>
            <a:chOff x="-332919" y="-424490"/>
            <a:chExt cx="19029347" cy="11120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-424490"/>
              <a:ext cx="19029347" cy="11120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213" y="3645431"/>
            <a:ext cx="15396471" cy="3484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7857" y="1806195"/>
            <a:ext cx="19464286" cy="9042614"/>
            <a:chOff x="-517857" y="1806195"/>
            <a:chExt cx="19464286" cy="9042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7857" y="1806195"/>
              <a:ext cx="19464286" cy="90426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3839" y="-404457"/>
            <a:ext cx="11099916" cy="27054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4613" y="4886604"/>
            <a:ext cx="13514689" cy="22028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4623" y="1626047"/>
            <a:ext cx="18474837" cy="71429"/>
            <a:chOff x="-94623" y="1626047"/>
            <a:chExt cx="18474837" cy="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623" y="1626047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499" y="1446481"/>
            <a:ext cx="18474837" cy="71429"/>
            <a:chOff x="-94499" y="1446481"/>
            <a:chExt cx="18474837" cy="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4499" y="1446481"/>
              <a:ext cx="1847483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0065" y="2803988"/>
            <a:ext cx="4015832" cy="3264525"/>
            <a:chOff x="1040065" y="2803988"/>
            <a:chExt cx="4015832" cy="32645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0065" y="2803988"/>
              <a:ext cx="4015832" cy="3264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4945" y="6327502"/>
            <a:ext cx="4053779" cy="3494988"/>
            <a:chOff x="2774945" y="6327502"/>
            <a:chExt cx="4053779" cy="3494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4945" y="6327502"/>
              <a:ext cx="4053779" cy="3494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919" y="-424490"/>
            <a:ext cx="19029347" cy="11120918"/>
            <a:chOff x="-332919" y="-424490"/>
            <a:chExt cx="19029347" cy="11120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919" y="-424490"/>
              <a:ext cx="19029347" cy="11120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3085" y="3645428"/>
            <a:ext cx="14849432" cy="34846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2023-06-23T07:45:00Z</dcterms:created>
  <dcterms:modified xsi:type="dcterms:W3CDTF">2023-06-23T07:45:00Z</dcterms:modified>
</cp:coreProperties>
</file>